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EFE3"/>
    <a:srgbClr val="009BD2"/>
    <a:srgbClr val="A9F9F5"/>
    <a:srgbClr val="CE5E02"/>
    <a:srgbClr val="FD8B2F"/>
    <a:srgbClr val="7250BF"/>
    <a:srgbClr val="A994D8"/>
    <a:srgbClr val="FDA55D"/>
    <a:srgbClr val="CC893E"/>
    <a:srgbClr val="039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>
      <p:cViewPr>
        <p:scale>
          <a:sx n="64" d="100"/>
          <a:sy n="64" d="100"/>
        </p:scale>
        <p:origin x="1374" y="-7584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D5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039C94"/>
          </a:solidFill>
          <a:ln w="60325" cap="flat">
            <a:solidFill>
              <a:srgbClr val="11EFE3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7" y="7120607"/>
            <a:ext cx="10978470" cy="8224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952731" y="31917296"/>
            <a:ext cx="23296691" cy="1601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6798469"/>
            <a:ext cx="11017254" cy="902728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1334526" y="34106820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2599986" y="7120608"/>
            <a:ext cx="11582401" cy="8224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645" y="6798469"/>
            <a:ext cx="11593741" cy="908324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6289661"/>
            <a:ext cx="23241000" cy="10858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6" y="15637669"/>
            <a:ext cx="23240999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952731" y="27674538"/>
            <a:ext cx="23305856" cy="31315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31" y="27524869"/>
            <a:ext cx="23305856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553" y="31106269"/>
            <a:ext cx="23296690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94825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2874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Titillium Web</vt:lpstr>
      <vt:lpstr>Arial</vt:lpstr>
      <vt:lpstr>Amaranth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66</cp:revision>
  <dcterms:modified xsi:type="dcterms:W3CDTF">2025-08-06T11:12:49Z</dcterms:modified>
  <cp:category>science research poster</cp:category>
</cp:coreProperties>
</file>